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" y="9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35139" y="736270"/>
            <a:ext cx="4667002" cy="255319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/>
              <a:t>Sarah Stewart </a:t>
            </a:r>
            <a:br>
              <a:rPr lang="en-US" b="1" dirty="0" smtClean="0"/>
            </a:br>
            <a:r>
              <a:rPr lang="en-US" b="1" dirty="0" smtClean="0"/>
              <a:t>&amp; David Small</a:t>
            </a:r>
            <a:br>
              <a:rPr lang="en-US" b="1" dirty="0" smtClean="0"/>
            </a:br>
            <a:r>
              <a:rPr lang="en-US" sz="2600" b="1" dirty="0" smtClean="0">
                <a:solidFill>
                  <a:schemeClr val="accent4"/>
                </a:solidFill>
              </a:rPr>
              <a:t>Wednesday, April 16</a:t>
            </a:r>
            <a:br>
              <a:rPr lang="en-US" sz="2600" b="1" dirty="0" smtClean="0">
                <a:solidFill>
                  <a:schemeClr val="accent4"/>
                </a:solidFill>
              </a:rPr>
            </a:br>
            <a:r>
              <a:rPr lang="en-US" sz="2600" b="1" dirty="0" smtClean="0">
                <a:solidFill>
                  <a:schemeClr val="accent4"/>
                </a:solidFill>
              </a:rPr>
              <a:t>5:30-7:30 pm</a:t>
            </a:r>
            <a:endParaRPr lang="en-US" sz="2600" b="1" dirty="0">
              <a:solidFill>
                <a:schemeClr val="accent4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6914" y="3416990"/>
            <a:ext cx="8360229" cy="325694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In celebration of </a:t>
            </a:r>
            <a:r>
              <a:rPr lang="en-US" sz="2000" i="1" dirty="0" smtClean="0">
                <a:solidFill>
                  <a:schemeClr val="tx1"/>
                </a:solidFill>
              </a:rPr>
              <a:t>National Library Week</a:t>
            </a:r>
            <a:r>
              <a:rPr lang="en-US" sz="2000" dirty="0" smtClean="0">
                <a:solidFill>
                  <a:schemeClr val="tx1"/>
                </a:solidFill>
              </a:rPr>
              <a:t>, Sarah Stewart &amp; David Small will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sign copies of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b="1" u="sng" dirty="0" smtClean="0">
                <a:solidFill>
                  <a:schemeClr val="tx1"/>
                </a:solidFill>
              </a:rPr>
              <a:t>The Library</a:t>
            </a:r>
            <a:r>
              <a:rPr lang="en-US" sz="2000" dirty="0" smtClean="0">
                <a:solidFill>
                  <a:schemeClr val="tx1"/>
                </a:solidFill>
              </a:rPr>
              <a:t>, their 1995 New York Times Notable Book. </a:t>
            </a:r>
          </a:p>
          <a:p>
            <a:r>
              <a:rPr lang="en-US" sz="2000" i="1" dirty="0">
                <a:solidFill>
                  <a:schemeClr val="tx1"/>
                </a:solidFill>
              </a:rPr>
              <a:t>Bring your kids &amp; grandkids to meet this </a:t>
            </a:r>
            <a:r>
              <a:rPr lang="en-US" sz="2000" i="1" dirty="0" smtClean="0">
                <a:solidFill>
                  <a:schemeClr val="tx1"/>
                </a:solidFill>
              </a:rPr>
              <a:t>local author</a:t>
            </a:r>
          </a:p>
          <a:p>
            <a:r>
              <a:rPr lang="en-US" sz="2000" i="1" dirty="0" smtClean="0">
                <a:solidFill>
                  <a:schemeClr val="tx1"/>
                </a:solidFill>
              </a:rPr>
              <a:t>and </a:t>
            </a:r>
            <a:r>
              <a:rPr lang="en-US" sz="2000" i="1" dirty="0">
                <a:solidFill>
                  <a:schemeClr val="tx1"/>
                </a:solidFill>
              </a:rPr>
              <a:t>illustrator </a:t>
            </a:r>
            <a:r>
              <a:rPr lang="en-US" sz="2000" i="1" dirty="0" smtClean="0">
                <a:solidFill>
                  <a:schemeClr val="tx1"/>
                </a:solidFill>
              </a:rPr>
              <a:t>and </a:t>
            </a:r>
            <a:r>
              <a:rPr lang="en-US" sz="2000" i="1" dirty="0">
                <a:solidFill>
                  <a:schemeClr val="tx1"/>
                </a:solidFill>
              </a:rPr>
              <a:t>leave with a treasure!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Copies of the book, supplied by </a:t>
            </a:r>
            <a:r>
              <a:rPr lang="en-US" sz="2000" dirty="0" err="1" smtClean="0">
                <a:solidFill>
                  <a:schemeClr val="tx1"/>
                </a:solidFill>
              </a:rPr>
              <a:t>Bookbug</a:t>
            </a:r>
            <a:r>
              <a:rPr lang="en-US" sz="2000" dirty="0" smtClean="0">
                <a:solidFill>
                  <a:schemeClr val="tx1"/>
                </a:solidFill>
              </a:rPr>
              <a:t> Bookstore,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will be available for purchase. </a:t>
            </a:r>
          </a:p>
          <a:p>
            <a:r>
              <a:rPr lang="en-US" sz="2000" i="1" dirty="0" smtClean="0">
                <a:solidFill>
                  <a:schemeClr val="tx1"/>
                </a:solidFill>
              </a:rPr>
              <a:t>No registration required.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Stay </a:t>
            </a:r>
            <a:r>
              <a:rPr lang="en-US" dirty="0">
                <a:solidFill>
                  <a:schemeClr val="tx1"/>
                </a:solidFill>
              </a:rPr>
              <a:t>tuned to the library's website and Facebook </a:t>
            </a:r>
            <a:r>
              <a:rPr lang="en-US" dirty="0" smtClean="0">
                <a:solidFill>
                  <a:schemeClr val="tx1"/>
                </a:solidFill>
              </a:rPr>
              <a:t>page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for more information on National </a:t>
            </a:r>
            <a:r>
              <a:rPr lang="en-US" dirty="0">
                <a:solidFill>
                  <a:schemeClr val="tx1"/>
                </a:solidFill>
              </a:rPr>
              <a:t>Library Week events.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569" y="267965"/>
            <a:ext cx="2180550" cy="293837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900" y="5450774"/>
            <a:ext cx="451262" cy="45126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26919" y="5902036"/>
            <a:ext cx="19809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Parchment Community Library</a:t>
            </a:r>
          </a:p>
          <a:p>
            <a:r>
              <a:rPr lang="en-US" sz="1000" dirty="0" smtClean="0"/>
              <a:t>401 S. Riverview Dr.</a:t>
            </a:r>
          </a:p>
          <a:p>
            <a:r>
              <a:rPr lang="en-US" sz="1000" dirty="0" smtClean="0"/>
              <a:t>Parchment, MI 49004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74917088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261</TotalTime>
  <Words>98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Sarah Stewart  &amp; David Small Wednesday, April 16 5:30-7:30 pm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Sarah Stewart  &amp; David Small</dc:title>
  <dc:creator>Staff User</dc:creator>
  <cp:lastModifiedBy>Wendy Erickson</cp:lastModifiedBy>
  <cp:revision>38</cp:revision>
  <cp:lastPrinted>2014-03-05T20:40:24Z</cp:lastPrinted>
  <dcterms:created xsi:type="dcterms:W3CDTF">2014-02-20T23:25:23Z</dcterms:created>
  <dcterms:modified xsi:type="dcterms:W3CDTF">2014-03-05T20:45:43Z</dcterms:modified>
</cp:coreProperties>
</file>