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sldIdLst>
    <p:sldId id="26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60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C50DF-6C6B-4459-AD13-B73234CC7842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A6A1C-A4B4-4030-A0F5-D558693694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09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62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60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6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7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8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82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18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6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9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16E9B-4B2A-4B9D-AE80-2ECE4C4B6B1D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D032A-1544-4D35-972C-0A69C4093B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7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1" y="2278926"/>
            <a:ext cx="2285999" cy="2286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4571999" y="2286000"/>
            <a:ext cx="2285999" cy="2286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286000" y="0"/>
            <a:ext cx="2285999" cy="2286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857997" y="-16556"/>
            <a:ext cx="2285999" cy="23096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278778" y="4566530"/>
            <a:ext cx="2285999" cy="2286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6858001" y="4572000"/>
            <a:ext cx="2285999" cy="2286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7221" y="0"/>
            <a:ext cx="2285999" cy="228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" y="4557852"/>
            <a:ext cx="2285999" cy="228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93223" y="2286000"/>
            <a:ext cx="2271552" cy="228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57555" y="4579074"/>
            <a:ext cx="2285999" cy="228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1998" y="-7074"/>
            <a:ext cx="2285999" cy="228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65223" y="2293074"/>
            <a:ext cx="2285999" cy="228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2360757"/>
            <a:ext cx="1600200" cy="218841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49086" y="7509"/>
            <a:ext cx="1745381" cy="22784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021" y="4890"/>
            <a:ext cx="1961958" cy="22968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5087" y="2319918"/>
            <a:ext cx="1752604" cy="224500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720" y="4579075"/>
            <a:ext cx="1661955" cy="225792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" y="7509"/>
            <a:ext cx="220979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Copperplate Gothic Bold" pitchFamily="34" charset="0"/>
              </a:rPr>
              <a:t>Sherlock Holmes:  </a:t>
            </a:r>
            <a:endParaRPr lang="en-US" sz="2200" dirty="0" smtClean="0">
              <a:solidFill>
                <a:schemeClr val="bg1"/>
              </a:solidFill>
              <a:latin typeface="Copperplate Gothic Bold" pitchFamily="34" charset="0"/>
            </a:endParaRPr>
          </a:p>
          <a:p>
            <a:r>
              <a:rPr lang="en-US" sz="2200" dirty="0" smtClean="0">
                <a:solidFill>
                  <a:schemeClr val="bg1"/>
                </a:solidFill>
                <a:latin typeface="Copperplate Gothic Bold" pitchFamily="34" charset="0"/>
              </a:rPr>
              <a:t>The </a:t>
            </a:r>
            <a:r>
              <a:rPr lang="en-US" sz="2200" dirty="0">
                <a:solidFill>
                  <a:schemeClr val="bg1"/>
                </a:solidFill>
                <a:latin typeface="Copperplate Gothic Bold" pitchFamily="34" charset="0"/>
              </a:rPr>
              <a:t>History, The Influence, The Methods</a:t>
            </a:r>
          </a:p>
          <a:p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5221" y="2319918"/>
            <a:ext cx="22787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Copperplate Gothic Bold" pitchFamily="34" charset="0"/>
              </a:rPr>
              <a:t>Thursday</a:t>
            </a:r>
          </a:p>
          <a:p>
            <a:pPr algn="ctr"/>
            <a:r>
              <a:rPr lang="en-US" sz="2200" dirty="0" smtClean="0">
                <a:solidFill>
                  <a:schemeClr val="bg1"/>
                </a:solidFill>
                <a:latin typeface="Copperplate Gothic Bold" pitchFamily="34" charset="0"/>
              </a:rPr>
              <a:t>October </a:t>
            </a:r>
            <a:r>
              <a:rPr lang="en-US" sz="2200" dirty="0">
                <a:solidFill>
                  <a:schemeClr val="bg1"/>
                </a:solidFill>
                <a:latin typeface="Copperplate Gothic Bold" pitchFamily="34" charset="0"/>
              </a:rPr>
              <a:t>2</a:t>
            </a:r>
            <a:r>
              <a:rPr lang="en-US" sz="2200" baseline="30000" dirty="0">
                <a:solidFill>
                  <a:schemeClr val="bg1"/>
                </a:solidFill>
                <a:latin typeface="Copperplate Gothic Bold" pitchFamily="34" charset="0"/>
              </a:rPr>
              <a:t>nd</a:t>
            </a:r>
            <a:r>
              <a:rPr lang="en-US" sz="2200" dirty="0">
                <a:solidFill>
                  <a:schemeClr val="bg1"/>
                </a:solidFill>
                <a:latin typeface="Copperplate Gothic Bold" pitchFamily="34" charset="0"/>
              </a:rPr>
              <a:t>, 2014 </a:t>
            </a:r>
            <a:r>
              <a:rPr lang="en-US" sz="2200" dirty="0" smtClean="0">
                <a:solidFill>
                  <a:schemeClr val="bg1"/>
                </a:solidFill>
                <a:latin typeface="Copperplate Gothic Bold" pitchFamily="34" charset="0"/>
              </a:rPr>
              <a:t> </a:t>
            </a:r>
            <a:endParaRPr lang="en-US" sz="2200" dirty="0">
              <a:solidFill>
                <a:schemeClr val="bg1"/>
              </a:solidFill>
              <a:latin typeface="Copperplate Gothic Bold" pitchFamily="34" charset="0"/>
            </a:endParaRPr>
          </a:p>
          <a:p>
            <a:pPr algn="ctr"/>
            <a:endParaRPr lang="en-US" sz="2200" dirty="0" smtClean="0">
              <a:solidFill>
                <a:schemeClr val="bg1"/>
              </a:solidFill>
            </a:endParaRPr>
          </a:p>
          <a:p>
            <a:pPr algn="ctr"/>
            <a:r>
              <a:rPr lang="en-US" sz="2200" dirty="0" smtClean="0">
                <a:solidFill>
                  <a:schemeClr val="bg1"/>
                </a:solidFill>
                <a:latin typeface="Copperplate Gothic Bold" pitchFamily="34" charset="0"/>
              </a:rPr>
              <a:t>7:00 </a:t>
            </a:r>
            <a:r>
              <a:rPr lang="en-US" sz="2200" dirty="0">
                <a:solidFill>
                  <a:schemeClr val="bg1"/>
                </a:solidFill>
                <a:latin typeface="Copperplate Gothic Bold" pitchFamily="34" charset="0"/>
              </a:rPr>
              <a:t>PM</a:t>
            </a:r>
            <a:endParaRPr lang="en-US" sz="2200" dirty="0">
              <a:solidFill>
                <a:schemeClr val="bg1"/>
              </a:solidFill>
            </a:endParaRPr>
          </a:p>
          <a:p>
            <a:pPr algn="ctr"/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2319918"/>
            <a:ext cx="22787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Featuring: </a:t>
            </a:r>
          </a:p>
          <a:p>
            <a:pPr algn="ctr"/>
            <a:r>
              <a:rPr lang="en-US" sz="2200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Regina Stinson, BSI, ASM</a:t>
            </a:r>
            <a:endParaRPr lang="en-US" sz="22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1998" y="4605918"/>
            <a:ext cx="220980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 algn="ctr"/>
            <a:r>
              <a:rPr lang="en-US" dirty="0" err="1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Graubner</a:t>
            </a:r>
            <a:r>
              <a:rPr lang="en-US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 Library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65821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Van Dyke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Washington, MI 48095</a:t>
            </a:r>
          </a:p>
          <a:p>
            <a:pPr algn="ctr"/>
            <a:endParaRPr lang="en-US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69226" y="5067583"/>
            <a:ext cx="2234657" cy="1037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7942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431</TotalTime>
  <Words>35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Copperplate Gothic Bold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Staff</dc:creator>
  <cp:lastModifiedBy>Staff</cp:lastModifiedBy>
  <cp:revision>94</cp:revision>
  <cp:lastPrinted>2014-08-14T18:44:41Z</cp:lastPrinted>
  <dcterms:created xsi:type="dcterms:W3CDTF">2014-05-23T18:18:58Z</dcterms:created>
  <dcterms:modified xsi:type="dcterms:W3CDTF">2014-09-12T19:23:59Z</dcterms:modified>
</cp:coreProperties>
</file>