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62"/>
    <a:srgbClr val="373225"/>
    <a:srgbClr val="C9D87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084" y="3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71296-B9ED-445F-A249-B41EE16C22A6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7328E1-A702-456D-B6C8-A66C07E9F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8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28E1-A702-456D-B6C8-A66C07E9FD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0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athousandlettershom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www.crotonlibrary.org/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BED06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14800"/>
            <a:ext cx="6858000" cy="5068695"/>
          </a:xfrm>
          <a:prstGeom prst="rect">
            <a:avLst/>
          </a:prstGeom>
          <a:solidFill>
            <a:srgbClr val="BED06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 smtClean="0"/>
              <a:t>      </a:t>
            </a:r>
          </a:p>
          <a:p>
            <a:pPr algn="ctr">
              <a:spcAft>
                <a:spcPts val="300"/>
              </a:spcAft>
            </a:pPr>
            <a:r>
              <a:rPr lang="en-US" sz="1750" b="1" dirty="0" smtClean="0"/>
              <a:t>Wednesday / April 27, 2016 / 2:00 p.m.</a:t>
            </a:r>
          </a:p>
          <a:p>
            <a:pPr algn="ctr">
              <a:spcBef>
                <a:spcPts val="200"/>
              </a:spcBef>
              <a:spcAft>
                <a:spcPts val="300"/>
              </a:spcAft>
            </a:pPr>
            <a:r>
              <a:rPr lang="en-US" sz="1750" b="1" dirty="0" smtClean="0"/>
              <a:t>Croton Township Library presents</a:t>
            </a:r>
            <a:endParaRPr lang="en-US" sz="1750" b="1" i="1" dirty="0" smtClean="0"/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b="1" i="1" dirty="0" smtClean="0"/>
              <a:t>   </a:t>
            </a:r>
            <a:r>
              <a:rPr lang="en-US" sz="2800" b="1" i="1" dirty="0" smtClean="0">
                <a:latin typeface="Brush Script MT" panose="03060802040406070304" pitchFamily="66" charset="0"/>
              </a:rPr>
              <a:t>A Thousand Letters Home</a:t>
            </a:r>
            <a:r>
              <a:rPr lang="en-US" sz="2000" b="1" i="1" dirty="0" smtClean="0">
                <a:latin typeface="Brush Script MT" panose="03060802040406070304" pitchFamily="66" charset="0"/>
              </a:rPr>
              <a:t>…</a:t>
            </a:r>
            <a:r>
              <a:rPr lang="en-US" sz="2800" b="1" i="1" dirty="0" smtClean="0">
                <a:latin typeface="Brush Script MT" panose="03060802040406070304" pitchFamily="66" charset="0"/>
              </a:rPr>
              <a:t>the Journey of the Letters</a:t>
            </a:r>
            <a:r>
              <a:rPr lang="en-US" sz="2600" b="1" i="1" dirty="0" smtClean="0">
                <a:latin typeface="Brush Script MT" panose="03060802040406070304" pitchFamily="66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en-US" sz="1550" dirty="0" smtClean="0"/>
              <a:t>Author </a:t>
            </a:r>
            <a:r>
              <a:rPr lang="en-US" sz="1550" b="1" dirty="0" smtClean="0"/>
              <a:t>Teresa Irish </a:t>
            </a:r>
            <a:r>
              <a:rPr lang="en-US" sz="1550" dirty="0" smtClean="0"/>
              <a:t>takes you on a captivating and life-affirming journey based on the 1,000 letters her father wrote home from WWII. Her skillful, engaging storytelling blends humor and history to leave audiences laughing, crying, reminiscing and inspired. A heartfelt tribute to America’s history, freedoms, and family values, as well as a call to citizenship in today’s world, Irish’s presentation reaches across generations with a little something for everyone. With over 220 prior venues and numerous enthusiastic reviews, this is a program you won’t want to miss!  </a:t>
            </a:r>
            <a:r>
              <a:rPr lang="en-US" sz="1550" dirty="0" smtClean="0">
                <a:hlinkClick r:id="rId3"/>
              </a:rPr>
              <a:t>www.AThousandLettersHome.com</a:t>
            </a:r>
            <a:endParaRPr lang="en-US" sz="1550" dirty="0"/>
          </a:p>
          <a:p>
            <a:pPr algn="just">
              <a:lnSpc>
                <a:spcPct val="120000"/>
              </a:lnSpc>
            </a:pPr>
            <a:endParaRPr lang="en-US" sz="200" dirty="0" smtClean="0"/>
          </a:p>
          <a:p>
            <a:pPr algn="just">
              <a:lnSpc>
                <a:spcPct val="130000"/>
              </a:lnSpc>
            </a:pPr>
            <a:endParaRPr lang="en-US" sz="400" dirty="0" smtClean="0"/>
          </a:p>
          <a:p>
            <a:pPr algn="ctr">
              <a:lnSpc>
                <a:spcPct val="114000"/>
              </a:lnSpc>
              <a:spcBef>
                <a:spcPts val="100"/>
              </a:spcBef>
            </a:pPr>
            <a:r>
              <a:rPr lang="en-US" sz="1600" b="1" dirty="0" smtClean="0"/>
              <a:t>Croton Township Library  - 8260 S. Croton-Hardy Drive, Newaygo, MI</a:t>
            </a:r>
          </a:p>
          <a:p>
            <a:pPr algn="ctr">
              <a:lnSpc>
                <a:spcPct val="130000"/>
              </a:lnSpc>
              <a:spcBef>
                <a:spcPts val="100"/>
              </a:spcBef>
            </a:pPr>
            <a:r>
              <a:rPr lang="en-US" sz="1600" b="1" dirty="0" smtClean="0">
                <a:hlinkClick r:id="rId4"/>
              </a:rPr>
              <a:t>www.crotonlibrary.org</a:t>
            </a:r>
            <a:r>
              <a:rPr lang="en-US" sz="1600" b="1" dirty="0" smtClean="0"/>
              <a:t> or </a:t>
            </a:r>
            <a:r>
              <a:rPr lang="en-US" sz="1600" b="1" dirty="0" smtClean="0"/>
              <a:t>231-652-1615</a:t>
            </a:r>
          </a:p>
          <a:p>
            <a:pPr algn="ctr">
              <a:lnSpc>
                <a:spcPct val="130000"/>
              </a:lnSpc>
              <a:spcBef>
                <a:spcPts val="100"/>
              </a:spcBef>
            </a:pPr>
            <a:r>
              <a:rPr lang="en-US" sz="600" dirty="0" smtClean="0"/>
              <a:t> </a:t>
            </a:r>
          </a:p>
          <a:p>
            <a:pPr algn="ctr">
              <a:lnSpc>
                <a:spcPct val="130000"/>
              </a:lnSpc>
              <a:spcBef>
                <a:spcPts val="100"/>
              </a:spcBef>
            </a:pPr>
            <a:r>
              <a:rPr lang="en-US" sz="900" dirty="0" smtClean="0"/>
              <a:t>"</a:t>
            </a:r>
            <a:r>
              <a:rPr lang="en-US" sz="900" dirty="0"/>
              <a:t>This activity is supported by the MICHIGAN COUNCIL FOR ARTS AND CULTURAL AFFAIRS and the NATIONAL ENDOWMENT FOR THE ARTS</a:t>
            </a:r>
            <a:r>
              <a:rPr lang="en-US" sz="900" dirty="0" smtClean="0"/>
              <a:t>."</a:t>
            </a:r>
            <a:endParaRPr lang="en-US" sz="1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" t="22571" r="12858" b="23360"/>
          <a:stretch/>
        </p:blipFill>
        <p:spPr bwMode="auto">
          <a:xfrm>
            <a:off x="3810000" y="76200"/>
            <a:ext cx="269332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" t="2425" r="2128" b="1212"/>
          <a:stretch/>
        </p:blipFill>
        <p:spPr bwMode="auto">
          <a:xfrm>
            <a:off x="304800" y="0"/>
            <a:ext cx="3429001" cy="44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tkirish1\Pictures\2014\ATLH 2015 Photo 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19265"/>
          <a:stretch/>
        </p:blipFill>
        <p:spPr bwMode="auto">
          <a:xfrm>
            <a:off x="4648200" y="2788740"/>
            <a:ext cx="1295400" cy="170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5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2001</TotalTime>
  <Words>164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Angles</vt:lpstr>
      <vt:lpstr>PowerPoint Presentation</vt:lpstr>
    </vt:vector>
  </TitlesOfParts>
  <Company>SVSU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Wegner</dc:creator>
  <cp:lastModifiedBy>circ</cp:lastModifiedBy>
  <cp:revision>71</cp:revision>
  <cp:lastPrinted>2016-04-09T14:31:39Z</cp:lastPrinted>
  <dcterms:created xsi:type="dcterms:W3CDTF">2013-05-07T14:24:28Z</dcterms:created>
  <dcterms:modified xsi:type="dcterms:W3CDTF">2016-04-09T14:34:49Z</dcterms:modified>
</cp:coreProperties>
</file>