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  <p:sldMasterId id="2147483684" r:id="rId2"/>
  </p:sldMasterIdLst>
  <p:handoutMasterIdLst>
    <p:handoutMasterId r:id="rId5"/>
  </p:handoutMasterIdLst>
  <p:sldIdLst>
    <p:sldId id="256" r:id="rId3"/>
    <p:sldId id="259" r:id="rId4"/>
  </p:sldIdLst>
  <p:sldSz cx="9144000" cy="6858000" type="screen4x3"/>
  <p:notesSz cx="7010400" cy="9296400"/>
  <p:embeddedFontLst>
    <p:embeddedFont>
      <p:font typeface="Constantia" pitchFamily="18" charset="0"/>
      <p:regular r:id="rId6"/>
      <p:bold r:id="rId7"/>
      <p:italic r:id="rId8"/>
      <p:boldItalic r:id="rId9"/>
    </p:embeddedFont>
    <p:embeddedFont>
      <p:font typeface="Cooper Black" pitchFamily="18" charset="0"/>
      <p:regular r:id="rId10"/>
    </p:embeddedFont>
    <p:embeddedFont>
      <p:font typeface="Calibri" pitchFamily="34" charset="0"/>
      <p:regular r:id="rId11"/>
      <p:bold r:id="rId12"/>
      <p:italic r:id="rId13"/>
      <p:boldItalic r:id="rId14"/>
    </p:embeddedFont>
    <p:embeddedFont>
      <p:font typeface="Wingdings 2" pitchFamily="18" charset="2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aff" initials="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6600"/>
    <a:srgbClr val="FFFFFF"/>
    <a:srgbClr val="FF99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handoutMaster" Target="handoutMasters/handout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EADA0FF-AC45-4370-AA81-501061A8B5DF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CBC75F4-50EE-43C9-9F4F-0E0C5421ED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D86E6F-C02F-4070-9024-1F7CD694781D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2EB087-53D3-4A3F-B210-D690B3E5D74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http://www.historicfootballposters.com/Img/1938_Ohio-State_vs_Michig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4724400"/>
            <a:ext cx="1637506" cy="182880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2895600" y="5410200"/>
            <a:ext cx="32766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/>
              <a:t>Romeo District Library – </a:t>
            </a:r>
          </a:p>
          <a:p>
            <a:pPr algn="ctr"/>
            <a:r>
              <a:rPr lang="en-US" sz="1400" b="1" dirty="0" smtClean="0"/>
              <a:t>Graubner Library</a:t>
            </a:r>
          </a:p>
          <a:p>
            <a:pPr algn="ctr"/>
            <a:r>
              <a:rPr lang="en-US" sz="1400" dirty="0" smtClean="0"/>
              <a:t>65821 Van Dyke</a:t>
            </a:r>
            <a:br>
              <a:rPr lang="en-US" sz="1400" dirty="0" smtClean="0"/>
            </a:br>
            <a:r>
              <a:rPr lang="en-US" sz="1400" dirty="0" smtClean="0"/>
              <a:t>Washington, MI 48095</a:t>
            </a:r>
          </a:p>
          <a:p>
            <a:pPr algn="ctr"/>
            <a:r>
              <a:rPr lang="en-US" sz="1400" dirty="0" smtClean="0"/>
              <a:t>586-752-0603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2133600" y="4038600"/>
            <a:ext cx="48006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WEDNESDAY, </a:t>
            </a:r>
          </a:p>
          <a:p>
            <a:pPr algn="ctr"/>
            <a:r>
              <a:rPr lang="en-US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SEPTEMBER 18, 2013</a:t>
            </a:r>
          </a:p>
          <a:p>
            <a:pPr algn="ctr"/>
            <a:r>
              <a:rPr lang="en-US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7:00 PM</a:t>
            </a:r>
          </a:p>
        </p:txBody>
      </p:sp>
      <p:pic>
        <p:nvPicPr>
          <p:cNvPr id="1034" name="Picture 10" descr="M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52400"/>
            <a:ext cx="1821476" cy="1600200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990600" y="11430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“The Start of the </a:t>
            </a:r>
          </a:p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Great Michigan-Ohio Rivalry”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25908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Join us for an informative presentation from </a:t>
            </a:r>
          </a:p>
          <a:p>
            <a:pPr algn="ctr"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librarian and author Alan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Naldrett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  <a:p>
            <a:pPr algn="ctr"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Free refreshments will also be served.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10451" y="304800"/>
            <a:ext cx="52357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Toledo War</a:t>
            </a:r>
            <a:endParaRPr lang="en-US" sz="5400" b="1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6386" name="Picture 2" descr="http://imagecache2.allposters.com/images/pic/VAS/0002-9542-4%7EMichigan-vs-Ohio-State-1932-Poster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4724400"/>
            <a:ext cx="1390650" cy="18514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0"/>
                <a:gridCol w="4572000"/>
              </a:tblGrid>
              <a:tr h="3429000">
                <a:tc>
                  <a:txBody>
                    <a:bodyPr/>
                    <a:lstStyle/>
                    <a:p>
                      <a:pPr algn="ctr"/>
                      <a:endParaRPr lang="en-US" sz="800" b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oper Black" pitchFamily="18" charset="0"/>
                      </a:endParaRPr>
                    </a:p>
                    <a:p>
                      <a:pPr algn="ctr"/>
                      <a:r>
                        <a:rPr 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oper Black" pitchFamily="18" charset="0"/>
                        </a:rPr>
                        <a:t>“The Toledo War:</a:t>
                      </a:r>
                    </a:p>
                    <a:p>
                      <a:pPr algn="ctr"/>
                      <a:r>
                        <a:rPr 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oper Black" pitchFamily="18" charset="0"/>
                        </a:rPr>
                        <a:t>The Start of the </a:t>
                      </a:r>
                    </a:p>
                    <a:p>
                      <a:pPr algn="ctr"/>
                      <a:r>
                        <a:rPr 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oper Black" pitchFamily="18" charset="0"/>
                        </a:rPr>
                        <a:t>Great Michigan-Ohio Rivalry”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Join us for an informative presentation from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research librarian and author Alan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Naldrett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!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Free refreshments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will also be served.</a:t>
                      </a:r>
                    </a:p>
                    <a:p>
                      <a:pPr algn="ctr"/>
                      <a:endParaRPr lang="en-US" sz="800" b="1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WEDNESDAY, </a:t>
                      </a: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SEPTEMBER 18, 2013</a:t>
                      </a:r>
                    </a:p>
                    <a:p>
                      <a:pPr algn="ctr"/>
                      <a:r>
                        <a:rPr lang="en-US" sz="1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7:00 PM</a:t>
                      </a:r>
                    </a:p>
                    <a:p>
                      <a:pPr algn="ctr"/>
                      <a:r>
                        <a:rPr lang="en-US" sz="800" b="1" dirty="0" smtClean="0"/>
                        <a:t>Romeo District Library – </a:t>
                      </a:r>
                    </a:p>
                    <a:p>
                      <a:pPr algn="ctr"/>
                      <a:r>
                        <a:rPr lang="en-US" sz="800" b="1" dirty="0" smtClean="0"/>
                        <a:t>Graubner Library</a:t>
                      </a:r>
                    </a:p>
                    <a:p>
                      <a:pPr algn="ctr"/>
                      <a:r>
                        <a:rPr lang="en-US" sz="800" dirty="0" smtClean="0"/>
                        <a:t>65821 Van Dyke</a:t>
                      </a:r>
                      <a:br>
                        <a:rPr lang="en-US" sz="800" dirty="0" smtClean="0"/>
                      </a:br>
                      <a:r>
                        <a:rPr lang="en-US" sz="800" dirty="0" smtClean="0"/>
                        <a:t>Washington, MI 48095</a:t>
                      </a:r>
                    </a:p>
                    <a:p>
                      <a:pPr algn="ctr"/>
                      <a:r>
                        <a:rPr lang="en-US" sz="800" dirty="0" smtClean="0"/>
                        <a:t>586-752-0603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oper Black" pitchFamily="18" charset="0"/>
                      </a:endParaRPr>
                    </a:p>
                    <a:p>
                      <a:pPr algn="ctr"/>
                      <a:r>
                        <a:rPr 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oper Black" pitchFamily="18" charset="0"/>
                        </a:rPr>
                        <a:t>“The Toledo War:</a:t>
                      </a:r>
                    </a:p>
                    <a:p>
                      <a:pPr algn="ctr"/>
                      <a:r>
                        <a:rPr 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oper Black" pitchFamily="18" charset="0"/>
                        </a:rPr>
                        <a:t>The Start of the </a:t>
                      </a:r>
                    </a:p>
                    <a:p>
                      <a:pPr algn="ctr"/>
                      <a:r>
                        <a:rPr 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oper Black" pitchFamily="18" charset="0"/>
                        </a:rPr>
                        <a:t>Great Michigan-Ohio Rivalry”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Join us for an informative presentation from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research librarian and author Alan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Naldrett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!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Free refreshments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will also be served.</a:t>
                      </a:r>
                    </a:p>
                    <a:p>
                      <a:pPr algn="ctr"/>
                      <a:endParaRPr lang="en-US" sz="800" b="1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WEDNESDAY, </a:t>
                      </a: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SEPTEMBER 18, 2013</a:t>
                      </a:r>
                    </a:p>
                    <a:p>
                      <a:pPr algn="ctr"/>
                      <a:r>
                        <a:rPr lang="en-US" sz="1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7:00 PM</a:t>
                      </a:r>
                    </a:p>
                    <a:p>
                      <a:pPr algn="ctr"/>
                      <a:r>
                        <a:rPr lang="en-US" sz="800" b="1" dirty="0" smtClean="0"/>
                        <a:t>Romeo District Library – </a:t>
                      </a:r>
                    </a:p>
                    <a:p>
                      <a:pPr algn="ctr"/>
                      <a:r>
                        <a:rPr lang="en-US" sz="800" b="1" dirty="0" smtClean="0"/>
                        <a:t>Graubner Library</a:t>
                      </a:r>
                    </a:p>
                    <a:p>
                      <a:pPr algn="ctr"/>
                      <a:r>
                        <a:rPr lang="en-US" sz="800" dirty="0" smtClean="0"/>
                        <a:t>65821 Van Dyke</a:t>
                      </a:r>
                      <a:br>
                        <a:rPr lang="en-US" sz="800" dirty="0" smtClean="0"/>
                      </a:br>
                      <a:r>
                        <a:rPr lang="en-US" sz="800" dirty="0" smtClean="0"/>
                        <a:t>Washington, MI 48095</a:t>
                      </a:r>
                    </a:p>
                    <a:p>
                      <a:pPr algn="ctr"/>
                      <a:r>
                        <a:rPr lang="en-US" sz="800" dirty="0" smtClean="0"/>
                        <a:t>586-752-0603</a:t>
                      </a:r>
                    </a:p>
                  </a:txBody>
                  <a:tcPr/>
                </a:tc>
              </a:tr>
              <a:tr h="3429000">
                <a:tc>
                  <a:txBody>
                    <a:bodyPr/>
                    <a:lstStyle/>
                    <a:p>
                      <a:pPr algn="ctr"/>
                      <a:endParaRPr lang="en-US" sz="1000" b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oper Black" pitchFamily="18" charset="0"/>
                      </a:endParaRPr>
                    </a:p>
                    <a:p>
                      <a:pPr algn="ctr"/>
                      <a:r>
                        <a:rPr 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oper Black" pitchFamily="18" charset="0"/>
                        </a:rPr>
                        <a:t>“The Toledo War:</a:t>
                      </a:r>
                    </a:p>
                    <a:p>
                      <a:pPr algn="ctr"/>
                      <a:r>
                        <a:rPr 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oper Black" pitchFamily="18" charset="0"/>
                        </a:rPr>
                        <a:t>The Start of the </a:t>
                      </a:r>
                    </a:p>
                    <a:p>
                      <a:pPr algn="ctr"/>
                      <a:r>
                        <a:rPr 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oper Black" pitchFamily="18" charset="0"/>
                        </a:rPr>
                        <a:t>Great Michigan-Ohio Rivalry”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Join us for an informative presentation from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research librarian and author Alan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Naldrett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!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Free refreshments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will also be served.</a:t>
                      </a:r>
                    </a:p>
                    <a:p>
                      <a:pPr algn="ctr"/>
                      <a:endParaRPr lang="en-US" sz="800" b="1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WEDNESDAY, </a:t>
                      </a: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SEPTEMBER 18, 2013</a:t>
                      </a:r>
                    </a:p>
                    <a:p>
                      <a:pPr algn="ctr"/>
                      <a:r>
                        <a:rPr lang="en-US" sz="1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7:00 PM</a:t>
                      </a:r>
                    </a:p>
                    <a:p>
                      <a:pPr algn="ctr"/>
                      <a:r>
                        <a:rPr lang="en-US" sz="800" b="1" dirty="0" smtClean="0"/>
                        <a:t>Romeo District Library – </a:t>
                      </a:r>
                    </a:p>
                    <a:p>
                      <a:pPr algn="ctr"/>
                      <a:r>
                        <a:rPr lang="en-US" sz="800" b="1" dirty="0" smtClean="0"/>
                        <a:t>Graubner Library</a:t>
                      </a:r>
                    </a:p>
                    <a:p>
                      <a:pPr algn="ctr"/>
                      <a:r>
                        <a:rPr lang="en-US" sz="800" dirty="0" smtClean="0"/>
                        <a:t>65821 Van Dyke</a:t>
                      </a:r>
                      <a:br>
                        <a:rPr lang="en-US" sz="800" dirty="0" smtClean="0"/>
                      </a:br>
                      <a:r>
                        <a:rPr lang="en-US" sz="800" dirty="0" smtClean="0"/>
                        <a:t>Washington, MI 48095</a:t>
                      </a:r>
                    </a:p>
                    <a:p>
                      <a:pPr algn="ctr"/>
                      <a:r>
                        <a:rPr lang="en-US" sz="800" dirty="0" smtClean="0"/>
                        <a:t>586-752-0603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b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oper Black" pitchFamily="18" charset="0"/>
                      </a:endParaRPr>
                    </a:p>
                    <a:p>
                      <a:pPr algn="ctr"/>
                      <a:r>
                        <a:rPr 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oper Black" pitchFamily="18" charset="0"/>
                        </a:rPr>
                        <a:t>“The Toledo War:</a:t>
                      </a:r>
                    </a:p>
                    <a:p>
                      <a:pPr algn="ctr"/>
                      <a:r>
                        <a:rPr 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oper Black" pitchFamily="18" charset="0"/>
                        </a:rPr>
                        <a:t>The Start of the </a:t>
                      </a:r>
                    </a:p>
                    <a:p>
                      <a:pPr algn="ctr"/>
                      <a:r>
                        <a:rPr lang="en-US" sz="18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oper Black" pitchFamily="18" charset="0"/>
                        </a:rPr>
                        <a:t>Great Michigan-Ohio Rivalry”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Join us for an informative presentation from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research librarian and author Alan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Naldrett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!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Free refreshments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will also be served.</a:t>
                      </a:r>
                    </a:p>
                    <a:p>
                      <a:pPr algn="ctr"/>
                      <a:endParaRPr lang="en-US" sz="800" b="1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WEDNESDAY, </a:t>
                      </a:r>
                    </a:p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SEPTEMBER 18, 2013</a:t>
                      </a:r>
                    </a:p>
                    <a:p>
                      <a:pPr algn="ctr"/>
                      <a:r>
                        <a:rPr lang="en-US" sz="1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7:00 PM</a:t>
                      </a:r>
                    </a:p>
                    <a:p>
                      <a:pPr algn="ctr"/>
                      <a:r>
                        <a:rPr lang="en-US" sz="800" b="1" dirty="0" smtClean="0"/>
                        <a:t>Romeo District Library – </a:t>
                      </a:r>
                    </a:p>
                    <a:p>
                      <a:pPr algn="ctr"/>
                      <a:r>
                        <a:rPr lang="en-US" sz="800" b="1" dirty="0" smtClean="0"/>
                        <a:t>Graubner Library</a:t>
                      </a:r>
                    </a:p>
                    <a:p>
                      <a:pPr algn="ctr"/>
                      <a:r>
                        <a:rPr lang="en-US" sz="800" dirty="0" smtClean="0"/>
                        <a:t>65821 Van Dyke</a:t>
                      </a:r>
                      <a:br>
                        <a:rPr lang="en-US" sz="800" dirty="0" smtClean="0"/>
                      </a:br>
                      <a:r>
                        <a:rPr lang="en-US" sz="800" dirty="0" smtClean="0"/>
                        <a:t>Washington, MI 48095</a:t>
                      </a:r>
                    </a:p>
                    <a:p>
                      <a:pPr algn="ctr"/>
                      <a:r>
                        <a:rPr lang="en-US" sz="800" dirty="0" smtClean="0"/>
                        <a:t>586-752-0603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10" descr="M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362200"/>
            <a:ext cx="838200" cy="720852"/>
          </a:xfrm>
          <a:prstGeom prst="rect">
            <a:avLst/>
          </a:prstGeom>
          <a:noFill/>
        </p:spPr>
      </p:pic>
      <p:pic>
        <p:nvPicPr>
          <p:cNvPr id="7" name="Picture 4" descr="http://www.historicfootballposters.com/Img/1938_Ohio-State_vs_Michiga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209800"/>
            <a:ext cx="732631" cy="990600"/>
          </a:xfrm>
          <a:prstGeom prst="rect">
            <a:avLst/>
          </a:prstGeom>
          <a:noFill/>
        </p:spPr>
      </p:pic>
      <p:pic>
        <p:nvPicPr>
          <p:cNvPr id="8" name="Picture 10" descr="M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2362200"/>
            <a:ext cx="838200" cy="720852"/>
          </a:xfrm>
          <a:prstGeom prst="rect">
            <a:avLst/>
          </a:prstGeom>
          <a:noFill/>
        </p:spPr>
      </p:pic>
      <p:pic>
        <p:nvPicPr>
          <p:cNvPr id="10" name="Picture 4" descr="http://www.historicfootballposters.com/Img/1938_Ohio-State_vs_Michiga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5562600"/>
            <a:ext cx="732631" cy="990600"/>
          </a:xfrm>
          <a:prstGeom prst="rect">
            <a:avLst/>
          </a:prstGeom>
          <a:noFill/>
        </p:spPr>
      </p:pic>
      <p:pic>
        <p:nvPicPr>
          <p:cNvPr id="11" name="Picture 4" descr="http://www.historicfootballposters.com/Img/1938_Ohio-State_vs_Michiga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2209800"/>
            <a:ext cx="732631" cy="990600"/>
          </a:xfrm>
          <a:prstGeom prst="rect">
            <a:avLst/>
          </a:prstGeom>
          <a:noFill/>
        </p:spPr>
      </p:pic>
      <p:pic>
        <p:nvPicPr>
          <p:cNvPr id="12" name="Picture 4" descr="http://www.historicfootballposters.com/Img/1938_Ohio-State_vs_Michiga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5562600"/>
            <a:ext cx="732631" cy="990600"/>
          </a:xfrm>
          <a:prstGeom prst="rect">
            <a:avLst/>
          </a:prstGeom>
          <a:noFill/>
        </p:spPr>
      </p:pic>
      <p:pic>
        <p:nvPicPr>
          <p:cNvPr id="13" name="Picture 10" descr="M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715000"/>
            <a:ext cx="838200" cy="720852"/>
          </a:xfrm>
          <a:prstGeom prst="rect">
            <a:avLst/>
          </a:prstGeom>
          <a:noFill/>
        </p:spPr>
      </p:pic>
      <p:pic>
        <p:nvPicPr>
          <p:cNvPr id="14" name="Picture 10" descr="M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5715000"/>
            <a:ext cx="838200" cy="7208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</TotalTime>
  <Words>254</Words>
  <Application>Microsoft Office PowerPoint</Application>
  <PresentationFormat>On-screen Show (4:3)</PresentationFormat>
  <Paragraphs>77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Constantia</vt:lpstr>
      <vt:lpstr>Cooper Black</vt:lpstr>
      <vt:lpstr>Calibri</vt:lpstr>
      <vt:lpstr>Wingdings 2</vt:lpstr>
      <vt:lpstr>Office Theme</vt:lpstr>
      <vt:lpstr>Flow</vt:lpstr>
      <vt:lpstr>Slide 1</vt:lpstr>
      <vt:lpstr>Slide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MeLCat</dc:creator>
  <cp:lastModifiedBy>Staff</cp:lastModifiedBy>
  <cp:revision>130</cp:revision>
  <dcterms:created xsi:type="dcterms:W3CDTF">2013-08-19T17:53:57Z</dcterms:created>
  <dcterms:modified xsi:type="dcterms:W3CDTF">2013-09-10T21:15:07Z</dcterms:modified>
</cp:coreProperties>
</file>